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70" r:id="rId2"/>
    <p:sldId id="260" r:id="rId3"/>
    <p:sldId id="262" r:id="rId4"/>
    <p:sldId id="271" r:id="rId5"/>
    <p:sldId id="264" r:id="rId6"/>
    <p:sldId id="265" r:id="rId7"/>
    <p:sldId id="25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 autoAdjust="0"/>
  </p:normalViewPr>
  <p:slideViewPr>
    <p:cSldViewPr snapToGrid="0">
      <p:cViewPr>
        <p:scale>
          <a:sx n="81" d="100"/>
          <a:sy n="81" d="100"/>
        </p:scale>
        <p:origin x="-270" y="2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57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57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750DB-7423-4514-8838-D6E1B0C79873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0" y="4343144"/>
            <a:ext cx="5487041" cy="41150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4826"/>
            <a:ext cx="2972547" cy="4577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B9FD8-8F4F-46D5-89BF-BDE346A5F5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29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97D4-55A6-41F1-B7A1-B6564697A13B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BDD5-2D93-4EA9-8B75-B7BECF9BC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98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97D4-55A6-41F1-B7A1-B6564697A13B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BDD5-2D93-4EA9-8B75-B7BECF9BC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58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97D4-55A6-41F1-B7A1-B6564697A13B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BDD5-2D93-4EA9-8B75-B7BECF9BC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385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97D4-55A6-41F1-B7A1-B6564697A13B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BDD5-2D93-4EA9-8B75-B7BECF9BC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68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97D4-55A6-41F1-B7A1-B6564697A13B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BDD5-2D93-4EA9-8B75-B7BECF9BC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09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97D4-55A6-41F1-B7A1-B6564697A13B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BDD5-2D93-4EA9-8B75-B7BECF9BC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79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97D4-55A6-41F1-B7A1-B6564697A13B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BDD5-2D93-4EA9-8B75-B7BECF9BC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90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97D4-55A6-41F1-B7A1-B6564697A13B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BDD5-2D93-4EA9-8B75-B7BECF9BC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5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97D4-55A6-41F1-B7A1-B6564697A13B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BDD5-2D93-4EA9-8B75-B7BECF9BC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23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97D4-55A6-41F1-B7A1-B6564697A13B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BDD5-2D93-4EA9-8B75-B7BECF9BC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30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97D4-55A6-41F1-B7A1-B6564697A13B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BDD5-2D93-4EA9-8B75-B7BECF9BC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16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E97D4-55A6-41F1-B7A1-B6564697A13B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3BDD5-2D93-4EA9-8B75-B7BECF9BC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65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92" y="0"/>
            <a:ext cx="1036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0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2/2016/7/46179_370daccce1219d7a701cf89e4e19f0a8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492" y="0"/>
            <a:ext cx="924950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-46654"/>
            <a:ext cx="2766646" cy="562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сразу Россия стала сильным, могущественным государством. Были в России трудные, тяжелые времена. Польские враги хотели завоевать нашу Родину.</a:t>
            </a:r>
          </a:p>
        </p:txBody>
      </p:sp>
    </p:spTree>
    <p:extLst>
      <p:ext uri="{BB962C8B-B14F-4D97-AF65-F5344CB8AC3E}">
        <p14:creationId xmlns:p14="http://schemas.microsoft.com/office/powerpoint/2010/main" val="418860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9700"/>
            <a:ext cx="31242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Но среди русского народа нашлись два мудрых человека. Они подняли и возглавили войска для победы над врагом. Один из них был из простого народа, имя его Кузьма Минин, другой князь Дмитрий Пожарский.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http://ped-kopilka.ru/upload/blogs2/2016/7/46179_f2f251fd3d9cc6d5c3af0c6383359757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9067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65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292" y="117231"/>
            <a:ext cx="8065477" cy="615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2032" y="468924"/>
            <a:ext cx="249701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Обратились они ко всему русскому народу с призывом: «Друзья, братья! Русь святая гибнет. Поможем Родине святой!»</a:t>
            </a:r>
          </a:p>
        </p:txBody>
      </p:sp>
    </p:spTree>
    <p:extLst>
      <p:ext uri="{BB962C8B-B14F-4D97-AF65-F5344CB8AC3E}">
        <p14:creationId xmlns:p14="http://schemas.microsoft.com/office/powerpoint/2010/main" val="24148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8501" y="0"/>
            <a:ext cx="278325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И собрался народ государства Российского из 25 городов в Москве. Большим войском пошли они на врага, впереди войска несли икону «Казанской Божьей Матери». После долгих, кровопролитных боев победил русский народ лютого, польского врага.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http://ped-kopilka.ru/upload/blogs2/2016/7/46179_173fe9392d402d7e564e254317f4ea46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214" y="199292"/>
            <a:ext cx="8206155" cy="6318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704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2/2016/7/46179_d8e76bb9e4f52952600e8b2160901102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68" y="140678"/>
            <a:ext cx="8663355" cy="64711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3083168" cy="5872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Теперь вся наша страна празднует «День Народного Единства». В Москве в честь победы над врагом, за героизм, мужество и отвагу на Красной площади установлен памятник, сделана надпись «Гражданину Кузьме Минину и князю Дмитрию Пожарскому. Благодарная Россия». Также построен храм «Казанской Божьей Матери».</a:t>
            </a:r>
          </a:p>
        </p:txBody>
      </p:sp>
    </p:spTree>
    <p:extLst>
      <p:ext uri="{BB962C8B-B14F-4D97-AF65-F5344CB8AC3E}">
        <p14:creationId xmlns:p14="http://schemas.microsoft.com/office/powerpoint/2010/main" val="398270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3950"/>
            <a:ext cx="9144000" cy="440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0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175</Words>
  <Application>Microsoft Office PowerPoint</Application>
  <PresentationFormat>Произвольный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</dc:creator>
  <cp:lastModifiedBy>User</cp:lastModifiedBy>
  <cp:revision>13</cp:revision>
  <cp:lastPrinted>2019-10-02T07:38:23Z</cp:lastPrinted>
  <dcterms:created xsi:type="dcterms:W3CDTF">2016-10-23T11:22:16Z</dcterms:created>
  <dcterms:modified xsi:type="dcterms:W3CDTF">2019-10-15T14:51:32Z</dcterms:modified>
</cp:coreProperties>
</file>