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77" r:id="rId9"/>
    <p:sldId id="261" r:id="rId10"/>
    <p:sldId id="262" r:id="rId11"/>
    <p:sldId id="263" r:id="rId12"/>
    <p:sldId id="264" r:id="rId13"/>
    <p:sldId id="265" r:id="rId14"/>
    <p:sldId id="266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50" autoAdjust="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892C4-1CD7-428A-9930-53E4D1741B31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7D91A-33F1-4E41-B039-4B16CC8D4D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1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D91A-33F1-4E41-B039-4B16CC8D4D9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3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D91A-33F1-4E41-B039-4B16CC8D4D9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25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4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48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0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8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2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7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3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2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3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09191-36A0-44DD-98AD-D6947E143E6A}" type="datetimeFigureOut">
              <a:rPr lang="ru-RU" smtClean="0"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66EF-B4A6-454A-960B-5275FE755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8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6000" y="6139543"/>
            <a:ext cx="918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" y="248330"/>
            <a:ext cx="10958285" cy="626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78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567">
        <p15:prstTrans prst="wind"/>
      </p:transition>
    </mc:Choice>
    <mc:Fallback xmlns="">
      <p:transition spd="slow" advTm="55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6342742" y="3668931"/>
            <a:ext cx="5190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многолюдные мероприятия с тысячами участников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опулярные развлекательные центры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1" y="332237"/>
            <a:ext cx="5078605" cy="3096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81" y="3541486"/>
            <a:ext cx="5078602" cy="2942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01" y="332237"/>
            <a:ext cx="5374511" cy="309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69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123">
        <p15:prstTrans prst="wind"/>
      </p:transition>
    </mc:Choice>
    <mc:Fallback xmlns="">
      <p:transition spd="slow" advTm="111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57" y="322943"/>
            <a:ext cx="5065487" cy="4186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322943"/>
            <a:ext cx="5094515" cy="4186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71" y="4862286"/>
            <a:ext cx="108421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нашли на улице пакет, красивую сумочку, мобильный телефон или игрушку, то к этим предметам нельзя подходить и брать в руки, так как в них может быть заложено взрывное устройство.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74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724">
        <p15:prstTrans prst="wind"/>
      </p:transition>
    </mc:Choice>
    <mc:Fallback xmlns="">
      <p:transition spd="slow" advTm="107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1" y="279399"/>
            <a:ext cx="6858000" cy="6295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3068" y="497113"/>
            <a:ext cx="38822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нашли такой предмет, нужно сразу сообщить взрослым, а они позвонят в полицию или в специальную службу, которая определит, опасный данный предмет или нет.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59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245">
        <p15:prstTrans prst="wind"/>
      </p:transition>
    </mc:Choice>
    <mc:Fallback xmlns="">
      <p:transition spd="slow" advTm="112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61" y="319314"/>
            <a:ext cx="6496050" cy="6226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71" y="449943"/>
            <a:ext cx="438649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разговаривайте с незнакомцами на улице. Незнакомые люди могут оказаться преступниками. Они внешне могут быть симпатичными и дружелюбными. Эти люди часто просят о помощи – это уловка преступников, особенно похитителей. Чаще всего преступники обращают внимание на детей, которые гуляют одни.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90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7109">
        <p15:prstTrans prst="wind"/>
      </p:transition>
    </mc:Choice>
    <mc:Fallback xmlns="">
      <p:transition spd="slow" advTm="171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9" y="290286"/>
            <a:ext cx="5302363" cy="4920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90285"/>
            <a:ext cx="5184322" cy="4920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257" y="5341257"/>
            <a:ext cx="10595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берите у незнакомых людей конфеты, мороженое, игрушки – это тоже уловки преступников –похитителей.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82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755">
        <p15:prstTrans prst="wind"/>
      </p:transition>
    </mc:Choice>
    <mc:Fallback xmlns="">
      <p:transition spd="slow" advTm="107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8" y="296527"/>
            <a:ext cx="6095275" cy="626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3314" y="319314"/>
            <a:ext cx="45429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незнакомые люди предлагают прокатиться на машине, отказывайтесь не задумываясь. Потому, что это очередная уловка похитителей. Не доверяйте незнакомцам и не соглашайтесь никуда с ними идти или ехать. 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86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034">
        <p15:prstTrans prst="wind"/>
      </p:transition>
    </mc:Choice>
    <mc:Fallback xmlns="">
      <p:transition spd="slow" advTm="130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290286"/>
            <a:ext cx="5579517" cy="6255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5713" y="290286"/>
            <a:ext cx="505097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незнакомец слишком настойчив, громко зовите на помощь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постарайтесь вырваться и убежать 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06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345">
        <p15:prstTrans prst="wind"/>
      </p:transition>
    </mc:Choice>
    <mc:Fallback xmlns="">
      <p:transition spd="slow" advTm="113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2" y="295582"/>
            <a:ext cx="3628741" cy="6293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14" y="295582"/>
            <a:ext cx="3954140" cy="6293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1371" y="295582"/>
            <a:ext cx="30625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все таки оказались в заложниках у бандитов – террористов, нужно стараться не раздражать захватчиков, не кричать, не плакать, а выполнять их требования.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35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005">
        <p15:prstTrans prst="wind"/>
      </p:transition>
    </mc:Choice>
    <mc:Fallback xmlns="">
      <p:transition spd="slow" advTm="130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18" y="290287"/>
            <a:ext cx="4492826" cy="6255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5771" y="290287"/>
            <a:ext cx="629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постараться успокоиться и ждать освобождения.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0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462">
        <p15:prstTrans prst="wind"/>
      </p:transition>
    </mc:Choice>
    <mc:Fallback xmlns="">
      <p:transition spd="slow" advTm="114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2" y="327933"/>
            <a:ext cx="7136039" cy="48681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425" y="327933"/>
            <a:ext cx="3562350" cy="6247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132" y="5312229"/>
            <a:ext cx="690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Опытные и специально обученные люди всегда придут к вам на помощь.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575">
        <p15:prstTrans prst="wind"/>
      </p:transition>
    </mc:Choice>
    <mc:Fallback xmlns="">
      <p:transition spd="slow" advTm="115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1829" y="478971"/>
            <a:ext cx="104502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дать определение понятиям «терроризм», «террорист». Учить детей противостоять опасности и защищать себя в экстремальных ситуациях. Довести до сознания детей важность соблюдения правил антитеррористической безопасности.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11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126">
        <p15:prstTrans prst="wind"/>
      </p:transition>
    </mc:Choice>
    <mc:Fallback xmlns="">
      <p:transition spd="slow" advTm="111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51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493486"/>
            <a:ext cx="4151086" cy="4833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1144" y="5457371"/>
            <a:ext cx="9173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52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548">
        <p15:prstTrans prst="wind"/>
      </p:transition>
    </mc:Choice>
    <mc:Fallback xmlns="">
      <p:transition spd="slow" advClick="0" advTm="65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9" y="319314"/>
            <a:ext cx="5544457" cy="62556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99196" y="319313"/>
            <a:ext cx="5355775" cy="62556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слово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«Терроризм»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чаще стало появляться в журналах, газетах, на телевидении,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соц.сетях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 реальной жизни.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«Терроризм»?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«Терроризм»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совершение взрыва, поджога или иных действий, создающих опасность гибели людей.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964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Click="0" advTm="15658">
        <p15:prstTrans prst="wind"/>
      </p:transition>
    </mc:Choice>
    <mc:Fallback xmlns="">
      <p:transition spd="slow" advClick="0" advTm="156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319315"/>
            <a:ext cx="10827657" cy="5109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9714" y="1712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3142" y="5059011"/>
            <a:ext cx="10827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которых называют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террористами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совершают взрывы, захватывают заложников, не щадя ни женщин ни детей.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992">
        <p15:prstTrans prst="wind"/>
      </p:transition>
    </mc:Choice>
    <mc:Fallback xmlns="">
      <p:transition spd="slow" advTm="109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71" y="304800"/>
            <a:ext cx="4789714" cy="6255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628" y="304800"/>
            <a:ext cx="59944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Бандитам – террористам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нравится, когда все страдают, поэтому они начинают придумывать разные способы уничтожения людей.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97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352">
        <p15:prstTrans prst="wind"/>
      </p:transition>
    </mc:Choice>
    <mc:Fallback xmlns="">
      <p:transition spd="slow" advTm="133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0145" y="197346"/>
            <a:ext cx="7633855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  <a:defRPr/>
            </a:pPr>
            <a:endParaRPr lang="ru-RU" sz="2000" b="1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sz="20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                 КТО ЖЕ НАС ЗАЩИШАЕТ?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ru-RU" sz="2000" b="1" dirty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Раньше это были богатыри. О них мы знаем из былин.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ru-RU" sz="2000" b="1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sz="2000" b="1" dirty="0" smtClean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Богатыри </a:t>
            </a:r>
            <a:r>
              <a:rPr lang="ru-RU" sz="2000" b="1" dirty="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- это герои русских былин, совершавшие подвиги во имя Родины, человек безмерной силы, отваги, стойкости, наделенные необыкновенным умом и смекалкой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ru-RU" sz="2000" b="1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именем каждого из  былинных богатырей стоит конкретный человек живший когда-то давно на Руси, и совершивший свои подвиги только в былинах их характеры приукрашены народом.</a:t>
            </a:r>
          </a:p>
          <a:p>
            <a:pPr indent="-457200" algn="just">
              <a:defRPr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Ходил сказитель из селения в селение и рассказывал нараспев (похоже на песню) о героях-богатырях, о их подвигах. Он рассказывал о том, как было. О делах и победах богатырей, о том, как они одолевали злых врагов, защищали свою землю, проявляли свою храбрость, мужество, смекалку, доброту.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-457200" algn="just"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-457200"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Богатыри защищали мирных людей: боролись с соловьем-разбойником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тугарином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-змеем, которые крали людей, уводили их в плен, сжигали дома мирных жителей.</a:t>
            </a:r>
          </a:p>
          <a:p>
            <a:pPr indent="-457200" algn="just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-457200" algn="just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5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575">
        <p15:prstTrans prst="wind"/>
      </p:transition>
    </mc:Choice>
    <mc:Fallback xmlns="">
      <p:transition spd="slow" advTm="115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132" y="1113609"/>
            <a:ext cx="31620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Добрыня Никитич, Илья Муромец, Алёша Попович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viktorbychkov.ru/bimages/5/4.jpg"/>
          <p:cNvPicPr>
            <a:picLocks noChangeAspect="1" noChangeArrowheads="1"/>
          </p:cNvPicPr>
          <p:nvPr/>
        </p:nvPicPr>
        <p:blipFill>
          <a:blip r:embed="rId3"/>
          <a:srcRect l="6742" t="11585" r="6742" b="7316"/>
          <a:stretch>
            <a:fillRect/>
          </a:stretch>
        </p:blipFill>
        <p:spPr bwMode="auto">
          <a:xfrm>
            <a:off x="3820219" y="946861"/>
            <a:ext cx="7483447" cy="5442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77078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575">
        <p15:prstTrans prst="wind"/>
      </p:transition>
    </mc:Choice>
    <mc:Fallback xmlns="">
      <p:transition spd="slow" advTm="115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7" y="884381"/>
            <a:ext cx="8274627" cy="5516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1018" y="884381"/>
            <a:ext cx="5708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ЗАЩИТНИКИ СЕЙЧАС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6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575">
        <p15:prstTrans prst="wind"/>
      </p:transition>
    </mc:Choice>
    <mc:Fallback xmlns="">
      <p:transition spd="slow" advTm="115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7658" y="319314"/>
            <a:ext cx="1091474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познакомимся с некоторыми правилами антитеррористической безопасности: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террористическому акту невозможно подготовиться заранее, поэтому следует всегда быть бдительным.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правило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избегайте без необходимости посещения мест и мероприятий, которые могут привлечь внимание террористов.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это: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массовых скоплений людей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8" y="2594928"/>
            <a:ext cx="5210628" cy="38929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3" y="2594928"/>
            <a:ext cx="5442857" cy="389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14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195">
        <p15:prstTrans prst="wind"/>
      </p:transition>
    </mc:Choice>
    <mc:Fallback xmlns="">
      <p:transition spd="slow" advTm="131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575</Words>
  <Application>Microsoft Office PowerPoint</Application>
  <PresentationFormat>Широкоэкранный</PresentationFormat>
  <Paragraphs>38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Batang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komfort</dc:creator>
  <cp:lastModifiedBy>User</cp:lastModifiedBy>
  <cp:revision>26</cp:revision>
  <dcterms:created xsi:type="dcterms:W3CDTF">2018-10-03T23:42:10Z</dcterms:created>
  <dcterms:modified xsi:type="dcterms:W3CDTF">2021-01-21T06:18:21Z</dcterms:modified>
</cp:coreProperties>
</file>